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66" r:id="rId2"/>
    <p:sldId id="406" r:id="rId3"/>
    <p:sldId id="407" r:id="rId4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84" y="18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FA70F2-FFB1-4A77-8169-B4B3A96EA7FA}" type="datetimeFigureOut">
              <a:rPr lang="zh-TW" altLang="en-US" smtClean="0"/>
              <a:pPr/>
              <a:t>2021/7/30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422045-D558-4E33-BE68-5816A24675A4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0686334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74DAA-8521-401A-B442-5F827CEBB63B}" type="datetimeFigureOut">
              <a:rPr lang="zh-TW" altLang="en-US" smtClean="0"/>
              <a:pPr/>
              <a:t>2021/7/30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A6A725-A372-460E-884A-4864481A9E48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4132034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BB2EBB-BC46-4219-8E99-314F36A94901}" type="datetime1">
              <a:rPr lang="zh-TW" altLang="en-US" smtClean="0"/>
              <a:pPr/>
              <a:t>2021/7/30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35543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CC0F3-B846-4290-B9C4-8F115EE2B84D}" type="datetime1">
              <a:rPr lang="zh-TW" altLang="en-US" smtClean="0"/>
              <a:pPr/>
              <a:t>2021/7/30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588852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9D761B-6585-4B1B-A2B9-4CDB597A6ECA}" type="datetime1">
              <a:rPr lang="zh-TW" altLang="en-US" smtClean="0"/>
              <a:pPr/>
              <a:t>2021/7/30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6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79E8-9818-4963-B672-E7E501E3FB3A}" type="datetime1">
              <a:rPr lang="zh-TW" altLang="en-US" smtClean="0"/>
              <a:pPr/>
              <a:t>2021/7/30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0469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7491D-FC62-475C-9CF3-02865DEF5AF5}" type="datetime1">
              <a:rPr lang="zh-TW" altLang="en-US" smtClean="0"/>
              <a:pPr/>
              <a:t>2021/7/30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47856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45CF08-AE98-4F76-9E5C-9F20DE2A111C}" type="datetime1">
              <a:rPr lang="zh-TW" altLang="en-US" smtClean="0"/>
              <a:pPr/>
              <a:t>2021/7/30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918779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C1F89E-FF1C-46AC-B04C-B6464287433B}" type="datetime1">
              <a:rPr lang="zh-TW" altLang="en-US" smtClean="0"/>
              <a:pPr/>
              <a:t>2021/7/30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39925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2D6E8-63C8-4ADC-88CB-84562CB67E64}" type="datetime1">
              <a:rPr lang="zh-TW" altLang="en-US" smtClean="0"/>
              <a:pPr/>
              <a:t>2021/7/30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20562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E44BA-7BE3-4C66-8864-489905E8021E}" type="datetime1">
              <a:rPr lang="zh-TW" altLang="en-US" smtClean="0"/>
              <a:pPr/>
              <a:t>2021/7/30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73039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BA1F0-130F-4C1B-8346-D0167DF99193}" type="datetime1">
              <a:rPr lang="zh-TW" altLang="en-US" smtClean="0"/>
              <a:pPr/>
              <a:t>2021/7/30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68995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8524E-FE32-451E-A5A3-4235D58504EB}" type="datetime1">
              <a:rPr lang="zh-TW" altLang="en-US" smtClean="0"/>
              <a:pPr/>
              <a:t>2021/7/30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7752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그룹 8"/>
          <p:cNvGrpSpPr/>
          <p:nvPr userDrawn="1"/>
        </p:nvGrpSpPr>
        <p:grpSpPr>
          <a:xfrm>
            <a:off x="3" y="6718852"/>
            <a:ext cx="12197547" cy="139148"/>
            <a:chOff x="1" y="6718852"/>
            <a:chExt cx="12197547" cy="139148"/>
          </a:xfrm>
        </p:grpSpPr>
        <p:sp>
          <p:nvSpPr>
            <p:cNvPr id="10" name="직사각형 9"/>
            <p:cNvSpPr/>
            <p:nvPr/>
          </p:nvSpPr>
          <p:spPr>
            <a:xfrm>
              <a:off x="1" y="6718852"/>
              <a:ext cx="3591090" cy="139148"/>
            </a:xfrm>
            <a:prstGeom prst="rect">
              <a:avLst/>
            </a:prstGeom>
            <a:solidFill>
              <a:srgbClr val="9014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1" dirty="0"/>
            </a:p>
          </p:txBody>
        </p:sp>
        <p:sp>
          <p:nvSpPr>
            <p:cNvPr id="11" name="직사각형 10"/>
            <p:cNvSpPr/>
            <p:nvPr/>
          </p:nvSpPr>
          <p:spPr>
            <a:xfrm>
              <a:off x="3591091" y="6718852"/>
              <a:ext cx="8606457" cy="139148"/>
            </a:xfrm>
            <a:prstGeom prst="rect">
              <a:avLst/>
            </a:prstGeom>
            <a:gradFill flip="none" rotWithShape="1">
              <a:gsLst>
                <a:gs pos="0">
                  <a:srgbClr val="D90E15"/>
                </a:gs>
                <a:gs pos="89000">
                  <a:schemeClr val="accent2">
                    <a:lumMod val="97000"/>
                    <a:lumOff val="3000"/>
                  </a:schemeClr>
                </a:gs>
                <a:gs pos="100000">
                  <a:srgbClr val="F8AC2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1" dirty="0"/>
            </a:p>
          </p:txBody>
        </p:sp>
      </p:grpSp>
      <p:sp>
        <p:nvSpPr>
          <p:cNvPr id="13" name="직사각형 12"/>
          <p:cNvSpPr/>
          <p:nvPr userDrawn="1"/>
        </p:nvSpPr>
        <p:spPr>
          <a:xfrm>
            <a:off x="0" y="0"/>
            <a:ext cx="12197550" cy="583023"/>
          </a:xfrm>
          <a:prstGeom prst="rect">
            <a:avLst/>
          </a:prstGeom>
          <a:solidFill>
            <a:srgbClr val="AC18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4" name="그림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4468" y="339631"/>
            <a:ext cx="1097439" cy="151389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5228615" y="6683823"/>
            <a:ext cx="180690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700" dirty="0">
                <a:solidFill>
                  <a:schemeClr val="bg1"/>
                </a:solidFill>
              </a:rPr>
              <a:t>ALT Co., Ltd. Confidential &amp; Proprietary</a:t>
            </a:r>
            <a:endParaRPr lang="ko-KR" altLang="en-US" sz="700" dirty="0">
              <a:solidFill>
                <a:schemeClr val="bg1"/>
              </a:solidFill>
            </a:endParaRPr>
          </a:p>
        </p:txBody>
      </p:sp>
      <p:sp>
        <p:nvSpPr>
          <p:cNvPr id="1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9448800" y="641673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C3332A97-002D-44BD-B47E-421F41E4DC7A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62304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B7FED-B7B7-4EA8-97CF-7E7FEFD7FC74}" type="datetime1">
              <a:rPr lang="zh-TW" altLang="en-US" smtClean="0"/>
              <a:pPr/>
              <a:t>2021/7/30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44CCD9-AF14-4FD0-8E12-CF82B8F58377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73174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圖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86" y="2177156"/>
            <a:ext cx="4269685" cy="3457403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782" y="491414"/>
            <a:ext cx="9780588" cy="1685742"/>
          </a:xfrm>
          <a:prstGeom prst="rect">
            <a:avLst/>
          </a:prstGeom>
        </p:spPr>
      </p:pic>
      <p:sp>
        <p:nvSpPr>
          <p:cNvPr id="5" name="文字方塊 4"/>
          <p:cNvSpPr txBox="1"/>
          <p:nvPr/>
        </p:nvSpPr>
        <p:spPr>
          <a:xfrm>
            <a:off x="334519" y="171636"/>
            <a:ext cx="5231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Sponge (For speaker cable connector vibration issues) </a:t>
            </a:r>
            <a:endParaRPr lang="zh-TW" altLang="en-US" sz="2000" dirty="0"/>
          </a:p>
        </p:txBody>
      </p:sp>
      <p:sp>
        <p:nvSpPr>
          <p:cNvPr id="6" name="矩形 5"/>
          <p:cNvSpPr/>
          <p:nvPr/>
        </p:nvSpPr>
        <p:spPr>
          <a:xfrm>
            <a:off x="334519" y="5402844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1400" dirty="0">
                <a:latin typeface="Times New Roman" panose="02020603050405020304" pitchFamily="18" charset="0"/>
              </a:rPr>
              <a:t>The length of 484.00422.005(10x300x1mm) used in each speaker connector is 150mm (our factory need to cut it in half for each connector), </a:t>
            </a:r>
            <a:r>
              <a:rPr lang="en-US" altLang="zh-TW" sz="1400" dirty="0"/>
              <a:t>So we add this sponge(10x150x1mm, Qty:2 pcs ) for MP that the factory don't need to cut for the last 0.5pcs.</a:t>
            </a:r>
            <a:endParaRPr lang="zh-TW" altLang="en-US" sz="1400" dirty="0"/>
          </a:p>
        </p:txBody>
      </p:sp>
      <p:pic>
        <p:nvPicPr>
          <p:cNvPr id="7" name="圖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782" y="2351815"/>
            <a:ext cx="5701559" cy="2876370"/>
          </a:xfrm>
          <a:prstGeom prst="rect">
            <a:avLst/>
          </a:prstGeom>
        </p:spPr>
      </p:pic>
      <p:sp>
        <p:nvSpPr>
          <p:cNvPr id="8" name="文字方塊 7"/>
          <p:cNvSpPr txBox="1"/>
          <p:nvPr/>
        </p:nvSpPr>
        <p:spPr>
          <a:xfrm>
            <a:off x="334518" y="2496934"/>
            <a:ext cx="1494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/>
              <a:t>Sponge spec</a:t>
            </a:r>
            <a:endParaRPr lang="zh-TW" altLang="en-US" sz="2000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F7060013-F5EB-4AC2-9C1B-BD8F3878E445}"/>
              </a:ext>
            </a:extLst>
          </p:cNvPr>
          <p:cNvSpPr/>
          <p:nvPr/>
        </p:nvSpPr>
        <p:spPr>
          <a:xfrm>
            <a:off x="3719321" y="5494713"/>
            <a:ext cx="8138160" cy="12211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[210723] ALT</a:t>
            </a:r>
            <a:r>
              <a:rPr lang="ko-KR" altLang="en-US" dirty="0"/>
              <a:t> </a:t>
            </a:r>
            <a:r>
              <a:rPr lang="en-US" altLang="ko-KR" dirty="0"/>
              <a:t>Feedback.</a:t>
            </a:r>
          </a:p>
          <a:p>
            <a:r>
              <a:rPr lang="en-US" altLang="ko-KR" dirty="0"/>
              <a:t>Next Monday will update to you. Need to discussion with </a:t>
            </a:r>
            <a:r>
              <a:rPr lang="en-US" altLang="ko-KR" dirty="0" err="1"/>
              <a:t>inkel</a:t>
            </a:r>
            <a:r>
              <a:rPr lang="en-US" altLang="ko-KR" dirty="0"/>
              <a:t> vender</a:t>
            </a:r>
          </a:p>
          <a:p>
            <a:r>
              <a:rPr lang="en-US" altLang="ko-KR" dirty="0"/>
              <a:t>Please check FII vender can supply this sponge. (10x150x1)</a:t>
            </a:r>
          </a:p>
          <a:p>
            <a:r>
              <a:rPr lang="en-US" altLang="ko-KR" dirty="0"/>
              <a:t>[210729] See next page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41137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BCA7825-0465-4FEE-BA02-BBCB399D20E0}"/>
              </a:ext>
            </a:extLst>
          </p:cNvPr>
          <p:cNvSpPr txBox="1"/>
          <p:nvPr/>
        </p:nvSpPr>
        <p:spPr>
          <a:xfrm>
            <a:off x="363682" y="852697"/>
            <a:ext cx="609738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/>
              <a:t>Sponge (For speaker cable connector vibration issues) </a:t>
            </a:r>
          </a:p>
          <a:p>
            <a:r>
              <a:rPr lang="en-US" altLang="ko-KR" sz="2000" dirty="0"/>
              <a:t>[210729] update</a:t>
            </a:r>
            <a:endParaRPr lang="zh-TW" altLang="en-US" sz="2000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10DC66BE-C975-434E-81B1-CE6B6328B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364579" y="2142999"/>
            <a:ext cx="3067050" cy="4829175"/>
          </a:xfrm>
          <a:prstGeom prst="rect">
            <a:avLst/>
          </a:prstGeom>
        </p:spPr>
      </p:pic>
      <p:sp>
        <p:nvSpPr>
          <p:cNvPr id="8" name="矩形 5">
            <a:extLst>
              <a:ext uri="{FF2B5EF4-FFF2-40B4-BE49-F238E27FC236}">
                <a16:creationId xmlns:a16="http://schemas.microsoft.com/office/drawing/2014/main" id="{5ADB2BA7-C29C-4FD7-90E2-BE104470D122}"/>
              </a:ext>
            </a:extLst>
          </p:cNvPr>
          <p:cNvSpPr/>
          <p:nvPr/>
        </p:nvSpPr>
        <p:spPr>
          <a:xfrm>
            <a:off x="293330" y="1659488"/>
            <a:ext cx="6096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sz="1400" dirty="0"/>
              <a:t>ALT and </a:t>
            </a:r>
            <a:r>
              <a:rPr lang="en-US" altLang="zh-TW" sz="1400" dirty="0" err="1"/>
              <a:t>Inkel</a:t>
            </a:r>
            <a:r>
              <a:rPr lang="en-US" altLang="zh-TW" sz="1400" dirty="0"/>
              <a:t> will add this sponge(10x150x1mm, Qty:3 pcs ) for 2</a:t>
            </a:r>
            <a:r>
              <a:rPr lang="en-US" altLang="zh-TW" sz="1400" baseline="30000" dirty="0"/>
              <a:t>nd</a:t>
            </a:r>
            <a:r>
              <a:rPr lang="en-US" altLang="zh-TW" sz="1400" dirty="0"/>
              <a:t> MP</a:t>
            </a:r>
          </a:p>
          <a:p>
            <a:pPr marL="285750" indent="-285750">
              <a:buFontTx/>
              <a:buChar char="-"/>
            </a:pPr>
            <a:r>
              <a:rPr lang="en-US" altLang="zh-TW" sz="1400" dirty="0"/>
              <a:t>1 of 10x150x1mm : for Top cover</a:t>
            </a:r>
          </a:p>
          <a:p>
            <a:pPr marL="285750" indent="-285750">
              <a:buFontTx/>
              <a:buChar char="-"/>
            </a:pPr>
            <a:r>
              <a:rPr lang="en-US" altLang="zh-TW" sz="1400" dirty="0"/>
              <a:t>2, 3 of 10x150x1mm : for each Speaker connector</a:t>
            </a:r>
          </a:p>
          <a:p>
            <a:pPr marL="285750" indent="-285750">
              <a:buFontTx/>
              <a:buChar char="-"/>
            </a:pPr>
            <a:endParaRPr lang="en-US" altLang="zh-TW" sz="1400" dirty="0"/>
          </a:p>
          <a:p>
            <a:r>
              <a:rPr lang="en-US" altLang="zh-TW" sz="1400" dirty="0"/>
              <a:t>Please see the mantis more details 0001308: [SWAN] MP datasheet</a:t>
            </a:r>
            <a:endParaRPr lang="zh-TW" altLang="en-US" sz="1400" dirty="0"/>
          </a:p>
        </p:txBody>
      </p:sp>
      <p:pic>
        <p:nvPicPr>
          <p:cNvPr id="9" name="圖片 2">
            <a:extLst>
              <a:ext uri="{FF2B5EF4-FFF2-40B4-BE49-F238E27FC236}">
                <a16:creationId xmlns:a16="http://schemas.microsoft.com/office/drawing/2014/main" id="{62652446-59AD-4A23-A5B4-BFA210C678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066" y="2828884"/>
            <a:ext cx="4269685" cy="3457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803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593FFB3-3DF4-4DF0-9036-98B171B0C898}"/>
              </a:ext>
            </a:extLst>
          </p:cNvPr>
          <p:cNvSpPr txBox="1"/>
          <p:nvPr/>
        </p:nvSpPr>
        <p:spPr>
          <a:xfrm>
            <a:off x="363682" y="852697"/>
            <a:ext cx="609738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TW" dirty="0"/>
              <a:t>Sponge (For speaker cable connector vibration issues) </a:t>
            </a:r>
          </a:p>
          <a:p>
            <a:r>
              <a:rPr lang="en-US" altLang="ko-KR" sz="2000" dirty="0"/>
              <a:t>[210730] update for first MP (1k)</a:t>
            </a:r>
            <a:endParaRPr lang="zh-TW" altLang="en-US" sz="2000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A27D7FC-8B67-4402-8A6E-2059A1BE91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0" y="2783593"/>
            <a:ext cx="12192000" cy="482851"/>
          </a:xfrm>
          <a:prstGeom prst="rect">
            <a:avLst/>
          </a:prstGeom>
        </p:spPr>
      </p:pic>
      <p:sp>
        <p:nvSpPr>
          <p:cNvPr id="11" name="矩形 5">
            <a:extLst>
              <a:ext uri="{FF2B5EF4-FFF2-40B4-BE49-F238E27FC236}">
                <a16:creationId xmlns:a16="http://schemas.microsoft.com/office/drawing/2014/main" id="{2877C4BE-A300-4BDA-B11C-EF37F90851C6}"/>
              </a:ext>
            </a:extLst>
          </p:cNvPr>
          <p:cNvSpPr/>
          <p:nvPr/>
        </p:nvSpPr>
        <p:spPr>
          <a:xfrm>
            <a:off x="293330" y="1659488"/>
            <a:ext cx="70301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sz="1400" dirty="0"/>
              <a:t>ALT and </a:t>
            </a:r>
            <a:r>
              <a:rPr lang="en-US" altLang="zh-TW" sz="1400" dirty="0" err="1"/>
              <a:t>Inkel</a:t>
            </a:r>
            <a:r>
              <a:rPr lang="en-US" altLang="zh-TW" sz="1400" dirty="0"/>
              <a:t> will more supply this sponge(55x15x1mm, Qty: 2pcs -&gt; 4 pcs ) for 1</a:t>
            </a:r>
            <a:r>
              <a:rPr lang="en-US" altLang="zh-TW" sz="1400" baseline="30000" dirty="0"/>
              <a:t>st</a:t>
            </a:r>
            <a:r>
              <a:rPr lang="en-US" altLang="zh-TW" sz="1400" dirty="0"/>
              <a:t> MP</a:t>
            </a:r>
          </a:p>
          <a:p>
            <a:pPr marL="285750" indent="-285750">
              <a:buFontTx/>
              <a:buChar char="-"/>
            </a:pPr>
            <a:r>
              <a:rPr lang="en-US" altLang="zh-TW" sz="1400" dirty="0"/>
              <a:t>1,2 of 55x15x1mm : for side LED bracket</a:t>
            </a:r>
          </a:p>
          <a:p>
            <a:pPr marL="285750" indent="-285750">
              <a:buFontTx/>
              <a:buChar char="-"/>
            </a:pPr>
            <a:r>
              <a:rPr lang="en-US" altLang="zh-TW" sz="1400" dirty="0"/>
              <a:t>3,4 of 55x15x1mm : for each Speaker connector</a:t>
            </a:r>
          </a:p>
          <a:p>
            <a:r>
              <a:rPr lang="en-US" altLang="zh-TW" sz="1400" dirty="0"/>
              <a:t>Don’t need to gasket cut by hand at the factory</a:t>
            </a: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701D6EE1-D7A7-4BD9-B6CD-CC23FB5820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34060" y="3610609"/>
            <a:ext cx="2286675" cy="2653591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F75C6811-948E-464E-80F3-D755F4384A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0432" y="3666705"/>
            <a:ext cx="2490230" cy="2423328"/>
          </a:xfrm>
          <a:prstGeom prst="rect">
            <a:avLst/>
          </a:prstGeom>
        </p:spPr>
      </p:pic>
      <p:sp>
        <p:nvSpPr>
          <p:cNvPr id="16" name="화살표: 오른쪽 15">
            <a:extLst>
              <a:ext uri="{FF2B5EF4-FFF2-40B4-BE49-F238E27FC236}">
                <a16:creationId xmlns:a16="http://schemas.microsoft.com/office/drawing/2014/main" id="{2D4B3FD4-A3CE-463E-8199-EB752C96E0A3}"/>
              </a:ext>
            </a:extLst>
          </p:cNvPr>
          <p:cNvSpPr/>
          <p:nvPr/>
        </p:nvSpPr>
        <p:spPr>
          <a:xfrm>
            <a:off x="4975654" y="4349577"/>
            <a:ext cx="1565189" cy="96382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34019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227</Words>
  <Application>Microsoft Office PowerPoint</Application>
  <PresentationFormat>와이드스크린</PresentationFormat>
  <Paragraphs>20</Paragraphs>
  <Slides>3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Times New Roman</vt:lpstr>
      <vt:lpstr>Office 佈景主題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Chen Yueh-Wei</dc:creator>
  <cp:lastModifiedBy>Son Seunghwan</cp:lastModifiedBy>
  <cp:revision>86</cp:revision>
  <dcterms:created xsi:type="dcterms:W3CDTF">2018-11-16T05:26:15Z</dcterms:created>
  <dcterms:modified xsi:type="dcterms:W3CDTF">2021-07-30T05:17:40Z</dcterms:modified>
</cp:coreProperties>
</file>